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B0646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A36C-79A4-4D90-90E2-B6EB8B367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285" y="843585"/>
            <a:ext cx="8689976" cy="2509213"/>
          </a:xfrm>
        </p:spPr>
        <p:txBody>
          <a:bodyPr/>
          <a:lstStyle/>
          <a:p>
            <a:r>
              <a:rPr lang="en-US" dirty="0"/>
              <a:t>Sharing a lane during covid-19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2D9E9-EBFA-4005-951C-8B0851884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2742" y="3352798"/>
            <a:ext cx="8689976" cy="1371599"/>
          </a:xfrm>
        </p:spPr>
        <p:txBody>
          <a:bodyPr/>
          <a:lstStyle/>
          <a:p>
            <a:r>
              <a:rPr lang="en-US" dirty="0"/>
              <a:t>Bainbridge island aquatic center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EDDD73-3EC2-44EB-A3AF-1B72C1362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2" y="3707871"/>
            <a:ext cx="3932261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3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FB1C4-B0AB-4F26-BA42-7486A6107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Changes in November 2020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7BCF62-DB0F-4C60-9C1E-2F4EE8037E0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16082" b="32561"/>
          <a:stretch/>
        </p:blipFill>
        <p:spPr>
          <a:xfrm rot="16200000">
            <a:off x="7290725" y="2402538"/>
            <a:ext cx="4889032" cy="306617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B7836-006F-4929-8783-0AF6EBCBA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495" y="2645975"/>
            <a:ext cx="3935689" cy="3158348"/>
          </a:xfrm>
        </p:spPr>
        <p:txBody>
          <a:bodyPr/>
          <a:lstStyle/>
          <a:p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IN November, we are under new guidance from our Washington state department of health that permits 2 lap swimmers to share a lane.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280D56-47CC-498C-8543-BE0C29424343}"/>
              </a:ext>
            </a:extLst>
          </p:cNvPr>
          <p:cNvSpPr txBox="1"/>
          <p:nvPr/>
        </p:nvSpPr>
        <p:spPr>
          <a:xfrm>
            <a:off x="8753910" y="914399"/>
            <a:ext cx="146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Nakata Pool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ACFDF5-395D-4B6E-B76B-9876E85A5F94}"/>
              </a:ext>
            </a:extLst>
          </p:cNvPr>
          <p:cNvSpPr txBox="1"/>
          <p:nvPr/>
        </p:nvSpPr>
        <p:spPr>
          <a:xfrm>
            <a:off x="5771626" y="1904301"/>
            <a:ext cx="2290194" cy="2031325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Individuals assigned spots 1 and 17 will share lane 1. </a:t>
            </a:r>
          </a:p>
          <a:p>
            <a:endParaRPr lang="en-US" dirty="0"/>
          </a:p>
          <a:p>
            <a:r>
              <a:rPr lang="en-US" dirty="0"/>
              <a:t>Individuals assigned spots 3 and 15 will share lane 3.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918D6A-6F5E-4FD6-966B-8970CFD1649C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8061820" y="2919964"/>
            <a:ext cx="1551963" cy="5090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8040779-D692-4E2D-B85D-717214FF56F6}"/>
              </a:ext>
            </a:extLst>
          </p:cNvPr>
          <p:cNvSpPr/>
          <p:nvPr/>
        </p:nvSpPr>
        <p:spPr>
          <a:xfrm rot="5400000">
            <a:off x="10272525" y="4334125"/>
            <a:ext cx="67412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dirty="0">
                <a:ln/>
              </a:rPr>
              <a:t>Lane</a:t>
            </a:r>
            <a:r>
              <a:rPr lang="en-US" sz="1000" b="1" dirty="0">
                <a:ln/>
              </a:rPr>
              <a:t> 3</a:t>
            </a:r>
            <a:endParaRPr lang="en-US" sz="1000" b="1" cap="none" spc="0" dirty="0">
              <a:ln/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C787CA-4AAB-4705-91D2-FCD73BB21016}"/>
              </a:ext>
            </a:extLst>
          </p:cNvPr>
          <p:cNvSpPr/>
          <p:nvPr/>
        </p:nvSpPr>
        <p:spPr>
          <a:xfrm rot="5400000">
            <a:off x="9427207" y="4286046"/>
            <a:ext cx="770287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dirty="0">
                <a:ln/>
              </a:rPr>
              <a:t>Lane</a:t>
            </a:r>
            <a:r>
              <a:rPr lang="en-US" sz="1000" b="1" dirty="0">
                <a:ln/>
              </a:rPr>
              <a:t> 1</a:t>
            </a:r>
            <a:endParaRPr lang="en-US" sz="10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9852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7112B-1BFE-40AA-B662-9C6E3687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1437314"/>
          </a:xfrm>
        </p:spPr>
        <p:txBody>
          <a:bodyPr/>
          <a:lstStyle/>
          <a:p>
            <a:pPr algn="l"/>
            <a:r>
              <a:rPr lang="en-US" dirty="0"/>
              <a:t>Staying on your side of the lane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EDE80BC6-AF77-4CD7-8FD2-E66F1F20699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5400000">
            <a:off x="6278264" y="1286159"/>
            <a:ext cx="5714241" cy="428568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BF7CA-4FF5-4821-9D59-79D6E8E1A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110455"/>
            <a:ext cx="4625609" cy="3803784"/>
          </a:xfrm>
        </p:spPr>
        <p:txBody>
          <a:bodyPr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Your side is the on the right when facing the water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During this time, please do not circle swim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Please start, stop and rest at your designated spot (where you entered the water)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When water walking in a lane, please maintain social distancing with your lane mate except when briefly passing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Graphic 7" descr="Swimming">
            <a:extLst>
              <a:ext uri="{FF2B5EF4-FFF2-40B4-BE49-F238E27FC236}">
                <a16:creationId xmlns:a16="http://schemas.microsoft.com/office/drawing/2014/main" id="{2600A38B-73F9-4E49-AB8D-FE5469A34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042647">
            <a:off x="8667215" y="3903434"/>
            <a:ext cx="617182" cy="61718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691BF0-9E0A-481C-BD40-71E6E75C1C20}"/>
              </a:ext>
            </a:extLst>
          </p:cNvPr>
          <p:cNvCxnSpPr/>
          <p:nvPr/>
        </p:nvCxnSpPr>
        <p:spPr>
          <a:xfrm flipH="1" flipV="1">
            <a:off x="8909108" y="2315361"/>
            <a:ext cx="66698" cy="1574276"/>
          </a:xfrm>
          <a:prstGeom prst="line">
            <a:avLst/>
          </a:prstGeom>
          <a:ln>
            <a:solidFill>
              <a:srgbClr val="FF3300"/>
            </a:solidFill>
          </a:ln>
          <a:effectLst>
            <a:glow rad="228600">
              <a:srgbClr val="FF33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Swimming">
            <a:extLst>
              <a:ext uri="{FF2B5EF4-FFF2-40B4-BE49-F238E27FC236}">
                <a16:creationId xmlns:a16="http://schemas.microsoft.com/office/drawing/2014/main" id="{5241BB86-3176-4C5A-BA88-DAD3FF87D5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075543" flipH="1">
            <a:off x="8047428" y="2326354"/>
            <a:ext cx="493505" cy="44904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DC7A49-6013-4A73-BEC9-433A75B95B2F}"/>
              </a:ext>
            </a:extLst>
          </p:cNvPr>
          <p:cNvCxnSpPr>
            <a:cxnSpLocks/>
          </p:cNvCxnSpPr>
          <p:nvPr/>
        </p:nvCxnSpPr>
        <p:spPr>
          <a:xfrm flipH="1">
            <a:off x="7519414" y="2449401"/>
            <a:ext cx="1053406" cy="1786500"/>
          </a:xfrm>
          <a:prstGeom prst="line">
            <a:avLst/>
          </a:prstGeom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F8A637DC-9369-4BD9-A2FB-F16799C70E12}"/>
              </a:ext>
            </a:extLst>
          </p:cNvPr>
          <p:cNvSpPr/>
          <p:nvPr/>
        </p:nvSpPr>
        <p:spPr>
          <a:xfrm>
            <a:off x="7932881" y="1774896"/>
            <a:ext cx="639939" cy="335559"/>
          </a:xfrm>
          <a:prstGeom prst="wedgeRectCallout">
            <a:avLst>
              <a:gd name="adj1" fmla="val -5417"/>
              <a:gd name="adj2" fmla="val 152024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Swimmer 17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F7593946-86E2-4A77-AAD8-B38566E05F18}"/>
              </a:ext>
            </a:extLst>
          </p:cNvPr>
          <p:cNvSpPr/>
          <p:nvPr/>
        </p:nvSpPr>
        <p:spPr>
          <a:xfrm>
            <a:off x="9135384" y="3261219"/>
            <a:ext cx="639939" cy="335559"/>
          </a:xfrm>
          <a:prstGeom prst="wedgeRectCallout">
            <a:avLst>
              <a:gd name="adj1" fmla="val -55231"/>
              <a:gd name="adj2" fmla="val 132024"/>
            </a:avLst>
          </a:prstGeom>
          <a:solidFill>
            <a:srgbClr val="FF33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Swimmer 1</a:t>
            </a:r>
          </a:p>
        </p:txBody>
      </p:sp>
    </p:spTree>
    <p:extLst>
      <p:ext uri="{BB962C8B-B14F-4D97-AF65-F5344CB8AC3E}">
        <p14:creationId xmlns:p14="http://schemas.microsoft.com/office/powerpoint/2010/main" val="2294793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E33A5-85E9-4A77-836C-1678F1DB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latin typeface="+mn-lt"/>
              </a:rPr>
              <a:t>What if someone is exercising at the wall or taking a break?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E408B-B303-460F-A7F0-F2B255369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2047" y="2870192"/>
            <a:ext cx="3935689" cy="3158348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+mj-lt"/>
              </a:rPr>
              <a:t>When someone is resting or stopped at their designated wall, please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stop</a:t>
            </a:r>
            <a:r>
              <a:rPr lang="en-US" sz="2400" dirty="0">
                <a:latin typeface="+mj-lt"/>
              </a:rPr>
              <a:t> prior to reaching the wall, 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turn </a:t>
            </a:r>
            <a:r>
              <a:rPr lang="en-US" sz="2400" dirty="0">
                <a:latin typeface="+mj-lt"/>
              </a:rPr>
              <a:t>around, and </a:t>
            </a:r>
            <a:r>
              <a:rPr lang="en-US" sz="2400" b="1" dirty="0">
                <a:latin typeface="+mj-lt"/>
              </a:rPr>
              <a:t>continue your swim</a:t>
            </a:r>
            <a:r>
              <a:rPr lang="en-US" sz="2400" dirty="0">
                <a:latin typeface="+mj-lt"/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DBE99E-D5C6-4E8C-8F3D-90BEDA3CF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366" y="347605"/>
            <a:ext cx="4285859" cy="5712447"/>
          </a:xfrm>
          <a:prstGeom prst="rect">
            <a:avLst/>
          </a:prstGeom>
        </p:spPr>
      </p:pic>
      <p:pic>
        <p:nvPicPr>
          <p:cNvPr id="8" name="Graphic 7" descr="Man">
            <a:extLst>
              <a:ext uri="{FF2B5EF4-FFF2-40B4-BE49-F238E27FC236}">
                <a16:creationId xmlns:a16="http://schemas.microsoft.com/office/drawing/2014/main" id="{19C7CEA5-B236-4179-9BCD-505C7EF35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0923" y="3534966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5189EF-C6FC-474A-8513-7BB7323E3434}"/>
              </a:ext>
            </a:extLst>
          </p:cNvPr>
          <p:cNvSpPr txBox="1"/>
          <p:nvPr/>
        </p:nvSpPr>
        <p:spPr>
          <a:xfrm>
            <a:off x="9135295" y="2707050"/>
            <a:ext cx="1966445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Stationary workout at wall or resting, please face the wall if possible.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1BEEA5-C620-4576-9629-FDF98F12C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4938" y="1498898"/>
            <a:ext cx="695004" cy="113395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F25BE8-3359-42E8-B219-219918A55AE5}"/>
              </a:ext>
            </a:extLst>
          </p:cNvPr>
          <p:cNvSpPr/>
          <p:nvPr/>
        </p:nvSpPr>
        <p:spPr>
          <a:xfrm>
            <a:off x="6992366" y="3605948"/>
            <a:ext cx="1545144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B4B41A-9A2D-44C7-A502-ADCD0099368D}"/>
              </a:ext>
            </a:extLst>
          </p:cNvPr>
          <p:cNvCxnSpPr/>
          <p:nvPr/>
        </p:nvCxnSpPr>
        <p:spPr>
          <a:xfrm>
            <a:off x="7137918" y="3534966"/>
            <a:ext cx="1399592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9565D4-2A1E-4A57-93AF-1CE28007918A}"/>
              </a:ext>
            </a:extLst>
          </p:cNvPr>
          <p:cNvCxnSpPr>
            <a:cxnSpLocks/>
            <a:endCxn id="24" idx="4"/>
          </p:cNvCxnSpPr>
          <p:nvPr/>
        </p:nvCxnSpPr>
        <p:spPr>
          <a:xfrm flipH="1">
            <a:off x="7879000" y="2167214"/>
            <a:ext cx="566486" cy="1014523"/>
          </a:xfrm>
          <a:prstGeom prst="line">
            <a:avLst/>
          </a:prstGeom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  <a:outerShdw blurRad="50800" dist="25400" dir="5400000" rotWithShape="0">
              <a:srgbClr val="000000">
                <a:alpha val="28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Arrow: U-Turn 23">
            <a:extLst>
              <a:ext uri="{FF2B5EF4-FFF2-40B4-BE49-F238E27FC236}">
                <a16:creationId xmlns:a16="http://schemas.microsoft.com/office/drawing/2014/main" id="{B07E5FB8-4BF2-454B-A149-AF764867BF9E}"/>
              </a:ext>
            </a:extLst>
          </p:cNvPr>
          <p:cNvSpPr/>
          <p:nvPr/>
        </p:nvSpPr>
        <p:spPr>
          <a:xfrm flipV="1">
            <a:off x="7847045" y="3181737"/>
            <a:ext cx="323315" cy="282247"/>
          </a:xfrm>
          <a:prstGeom prst="uturnArrow">
            <a:avLst>
              <a:gd name="adj1" fmla="val 22643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FFFF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4213BD1F-9407-460D-9DA2-E6C0650ED34E}"/>
              </a:ext>
            </a:extLst>
          </p:cNvPr>
          <p:cNvSpPr/>
          <p:nvPr/>
        </p:nvSpPr>
        <p:spPr>
          <a:xfrm>
            <a:off x="7281228" y="360594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9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9F54F0-1D6F-41D0-A06C-892C83499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478663" y="1657761"/>
            <a:ext cx="6881382" cy="49896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94F6E1-8500-45C5-A5CD-8435F5F0DE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11015" y="18141"/>
            <a:ext cx="5008228" cy="1744780"/>
          </a:xfrm>
        </p:spPr>
        <p:txBody>
          <a:bodyPr/>
          <a:lstStyle/>
          <a:p>
            <a:r>
              <a:rPr lang="en-US" dirty="0"/>
              <a:t>Water Exercise Class layout</a:t>
            </a:r>
          </a:p>
        </p:txBody>
      </p:sp>
      <p:pic>
        <p:nvPicPr>
          <p:cNvPr id="6" name="Graphic 5" descr="Traffic cone">
            <a:extLst>
              <a:ext uri="{FF2B5EF4-FFF2-40B4-BE49-F238E27FC236}">
                <a16:creationId xmlns:a16="http://schemas.microsoft.com/office/drawing/2014/main" id="{5CDBD341-7B5A-4F34-BAC4-9E6D1F537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4467" y="3616624"/>
            <a:ext cx="395365" cy="395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EC8522-C0FB-4A5C-9F23-1614BE3EA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9012" y="3789937"/>
            <a:ext cx="597460" cy="59746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E77670-A02F-4D43-B65E-B95C5696C1F3}"/>
              </a:ext>
            </a:extLst>
          </p:cNvPr>
          <p:cNvCxnSpPr>
            <a:cxnSpLocks/>
          </p:cNvCxnSpPr>
          <p:nvPr/>
        </p:nvCxnSpPr>
        <p:spPr>
          <a:xfrm>
            <a:off x="2478663" y="4266737"/>
            <a:ext cx="6799561" cy="507783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77B7909-0C22-4F23-8E95-011FBA00DAD4}"/>
              </a:ext>
            </a:extLst>
          </p:cNvPr>
          <p:cNvSpPr/>
          <p:nvPr/>
        </p:nvSpPr>
        <p:spPr>
          <a:xfrm>
            <a:off x="5717178" y="4615465"/>
            <a:ext cx="7343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8F46A6-5FB4-4D92-9C18-07C346AC1030}"/>
              </a:ext>
            </a:extLst>
          </p:cNvPr>
          <p:cNvSpPr/>
          <p:nvPr/>
        </p:nvSpPr>
        <p:spPr>
          <a:xfrm>
            <a:off x="3267512" y="4453703"/>
            <a:ext cx="7343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E2ADE0-7DF9-430F-B095-44ABE4CF5950}"/>
              </a:ext>
            </a:extLst>
          </p:cNvPr>
          <p:cNvSpPr/>
          <p:nvPr/>
        </p:nvSpPr>
        <p:spPr>
          <a:xfrm>
            <a:off x="8427486" y="4824706"/>
            <a:ext cx="5822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DDBB16-30DA-4E83-A795-2E8A307B757D}"/>
              </a:ext>
            </a:extLst>
          </p:cNvPr>
          <p:cNvSpPr/>
          <p:nvPr/>
        </p:nvSpPr>
        <p:spPr>
          <a:xfrm>
            <a:off x="4049407" y="3941970"/>
            <a:ext cx="7145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308ED8-B4DA-4E25-BF46-5D32A0C9AC24}"/>
              </a:ext>
            </a:extLst>
          </p:cNvPr>
          <p:cNvSpPr/>
          <p:nvPr/>
        </p:nvSpPr>
        <p:spPr>
          <a:xfrm>
            <a:off x="8190170" y="4162661"/>
            <a:ext cx="3834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355F54-57AA-40BC-AAA7-831A6AAD544B}"/>
              </a:ext>
            </a:extLst>
          </p:cNvPr>
          <p:cNvSpPr/>
          <p:nvPr/>
        </p:nvSpPr>
        <p:spPr>
          <a:xfrm>
            <a:off x="7863114" y="3572319"/>
            <a:ext cx="3834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6101ED-497C-46EA-9024-9BA3256E66AB}"/>
              </a:ext>
            </a:extLst>
          </p:cNvPr>
          <p:cNvSpPr/>
          <p:nvPr/>
        </p:nvSpPr>
        <p:spPr>
          <a:xfrm>
            <a:off x="6224516" y="3504894"/>
            <a:ext cx="3834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5C5CF8-1FAE-4856-AACF-F3839B6ECDBF}"/>
              </a:ext>
            </a:extLst>
          </p:cNvPr>
          <p:cNvSpPr/>
          <p:nvPr/>
        </p:nvSpPr>
        <p:spPr>
          <a:xfrm>
            <a:off x="4845787" y="3519172"/>
            <a:ext cx="3545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AFDCC98-9D4F-4AEB-9607-08811BF529F8}"/>
              </a:ext>
            </a:extLst>
          </p:cNvPr>
          <p:cNvCxnSpPr/>
          <p:nvPr/>
        </p:nvCxnSpPr>
        <p:spPr>
          <a:xfrm>
            <a:off x="3982200" y="3925195"/>
            <a:ext cx="5251508" cy="384095"/>
          </a:xfrm>
          <a:prstGeom prst="line">
            <a:avLst/>
          </a:prstGeom>
          <a:ln w="57150">
            <a:prstDash val="dash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28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E10D90E-DCE7-41E3-B3B0-5153D23E2766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5714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128</TotalTime>
  <Words>201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Tw Cen MT</vt:lpstr>
      <vt:lpstr>Droplet</vt:lpstr>
      <vt:lpstr>Sharing a lane during covid-19</vt:lpstr>
      <vt:lpstr>Changes in November 2020</vt:lpstr>
      <vt:lpstr>Staying on your side of the lane</vt:lpstr>
      <vt:lpstr>What if someone is exercising at the wall or taking a break? </vt:lpstr>
      <vt:lpstr>Water Exercise Class layout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Pleli</dc:creator>
  <cp:lastModifiedBy>Alexandria Smith</cp:lastModifiedBy>
  <cp:revision>15</cp:revision>
  <dcterms:created xsi:type="dcterms:W3CDTF">2020-10-29T18:46:21Z</dcterms:created>
  <dcterms:modified xsi:type="dcterms:W3CDTF">2021-01-21T00:30:08Z</dcterms:modified>
</cp:coreProperties>
</file>